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Tytuł prezentacji</a:t>
            </a:r>
          </a:p>
        </p:txBody>
      </p:sp>
      <p:sp>
        <p:nvSpPr>
          <p:cNvPr id="12" name="Autor i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Autor i data</a:t>
            </a:r>
          </a:p>
        </p:txBody>
      </p:sp>
      <p:sp>
        <p:nvSpPr>
          <p:cNvPr id="13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świad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Oświadczenie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ażny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je dotyczące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Informacje dotyczące faktu</a:t>
            </a:r>
          </a:p>
        </p:txBody>
      </p:sp>
      <p:sp>
        <p:nvSpPr>
          <p:cNvPr id="10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Uznanie autorstw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Uznanie autorstwa</a:t>
            </a:r>
          </a:p>
        </p:txBody>
      </p:sp>
      <p:sp>
        <p:nvSpPr>
          <p:cNvPr id="116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659369"/>
            <a:ext cx="21844000" cy="4394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r>
              <a:t>„Cytat godny uwagi”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Zorza polarna widoczna nad śnieżnym krajobrazem"/>
          <p:cNvSpPr>
            <a:spLocks noGrp="1"/>
          </p:cNvSpPr>
          <p:nvPr>
            <p:ph type="pic" sz="half" idx="21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Kolorowe chmury na rozgwieżdżonym niebie"/>
          <p:cNvSpPr>
            <a:spLocks noGrp="1"/>
          </p:cNvSpPr>
          <p:nvPr>
            <p:ph type="pic" sz="half" idx="22"/>
          </p:nvPr>
        </p:nvSpPr>
        <p:spPr>
          <a:xfrm>
            <a:off x="12192000" y="-641351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Zorza polarna widoczna nad zaśnieżonym górskim krajobrazem"/>
          <p:cNvSpPr>
            <a:spLocks noGrp="1"/>
          </p:cNvSpPr>
          <p:nvPr>
            <p:ph type="pic" idx="23"/>
          </p:nvPr>
        </p:nvSpPr>
        <p:spPr>
          <a:xfrm>
            <a:off x="-1" y="-2258501"/>
            <a:ext cx="12166601" cy="18233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Zorza polarna widoczna nad śnieżnym krajobrazem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rza polarna widoczna na ciemnym nocnym niebie nad górami"/>
          <p:cNvSpPr>
            <a:spLocks noGrp="1"/>
          </p:cNvSpPr>
          <p:nvPr>
            <p:ph type="pic" idx="21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or i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Autor i data</a:t>
            </a:r>
          </a:p>
        </p:txBody>
      </p:sp>
      <p:sp>
        <p:nvSpPr>
          <p:cNvPr id="23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z="11600" spc="-348"/>
            </a:lvl1pPr>
          </a:lstStyle>
          <a:p>
            <a:r>
              <a:t>Tytuł prezentacji</a:t>
            </a:r>
          </a:p>
        </p:txBody>
      </p:sp>
      <p:sp>
        <p:nvSpPr>
          <p:cNvPr id="2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 (zamien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Kolorowe chmury na rozgwieżdżonym niebie"/>
          <p:cNvSpPr>
            <a:spLocks noGrp="1"/>
          </p:cNvSpPr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3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Podtytuł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ytuł slajd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43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Podtytuł slajdu</a:t>
            </a:r>
          </a:p>
        </p:txBody>
      </p:sp>
      <p:sp>
        <p:nvSpPr>
          <p:cNvPr id="44" name="Treść - poziom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Zorza polarna widoczna nad zaśnieżonym górskim krajobrazem"/>
          <p:cNvSpPr>
            <a:spLocks noGrp="1"/>
          </p:cNvSpPr>
          <p:nvPr>
            <p:ph type="pic" idx="21"/>
          </p:nvPr>
        </p:nvSpPr>
        <p:spPr>
          <a:xfrm>
            <a:off x="12204700" y="-2277533"/>
            <a:ext cx="12192000" cy="18271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62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Podtytuł slajdu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Podtytuł slajdu</a:t>
            </a:r>
          </a:p>
        </p:txBody>
      </p:sp>
      <p:sp>
        <p:nvSpPr>
          <p:cNvPr id="6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ytuł sekcji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r>
              <a:t>Tytuł sekcji</a:t>
            </a:r>
          </a:p>
        </p:txBody>
      </p:sp>
      <p:sp>
        <p:nvSpPr>
          <p:cNvPr id="7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ytuł slajd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80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Podtytuł slajdu</a:t>
            </a:r>
          </a:p>
        </p:txBody>
      </p:sp>
      <p:sp>
        <p:nvSpPr>
          <p:cNvPr id="8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ytuł programu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r>
              <a:t>Tytuł programu</a:t>
            </a:r>
          </a:p>
        </p:txBody>
      </p:sp>
      <p:sp>
        <p:nvSpPr>
          <p:cNvPr id="89" name="Podtytuł program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Podtytuł programu</a:t>
            </a:r>
          </a:p>
        </p:txBody>
      </p:sp>
      <p:sp>
        <p:nvSpPr>
          <p:cNvPr id="90" name="Treść - poziom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z="5500" spc="-55"/>
            </a:lvl1pPr>
            <a:lvl2pPr marL="0" indent="457200" defTabSz="825500">
              <a:buClrTx/>
              <a:buSzTx/>
              <a:buNone/>
              <a:defRPr sz="5500" spc="-55"/>
            </a:lvl2pPr>
            <a:lvl3pPr marL="0" indent="914400" defTabSz="825500">
              <a:buClrTx/>
              <a:buSzTx/>
              <a:buNone/>
              <a:defRPr sz="5500" spc="-55"/>
            </a:lvl3pPr>
            <a:lvl4pPr marL="0" indent="1371600" defTabSz="825500">
              <a:buClrTx/>
              <a:buSzTx/>
              <a:buNone/>
              <a:defRPr sz="5500" spc="-55"/>
            </a:lvl4pPr>
            <a:lvl5pPr marL="0" indent="1828800" defTabSz="825500">
              <a:buClrTx/>
              <a:buSzTx/>
              <a:buNone/>
              <a:defRPr sz="5500" spc="-55"/>
            </a:lvl5pPr>
          </a:lstStyle>
          <a:p>
            <a:r>
              <a:t>Tematy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Tytuł slajdu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eine Sommerferie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Meine Sommerferien </a:t>
            </a:r>
          </a:p>
        </p:txBody>
      </p:sp>
      <p:sp>
        <p:nvSpPr>
          <p:cNvPr id="152" name="Autor i dat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Jakub Rudnik 5B"/>
          <p:cNvSpPr txBox="1">
            <a:spLocks noGrp="1"/>
          </p:cNvSpPr>
          <p:nvPr>
            <p:ph type="subTitle" sz="quarter" idx="1"/>
          </p:nvPr>
        </p:nvSpPr>
        <p:spPr>
          <a:xfrm>
            <a:off x="8274720" y="11251281"/>
            <a:ext cx="21844001" cy="2512352"/>
          </a:xfrm>
          <a:prstGeom prst="rect">
            <a:avLst/>
          </a:prstGeom>
        </p:spPr>
        <p:txBody>
          <a:bodyPr/>
          <a:lstStyle/>
          <a:p>
            <a:r>
              <a:t>Jakub Rudnik 5B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1055.jpeg" descr="IMG_1055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0636" r="20636"/>
          <a:stretch>
            <a:fillRect/>
          </a:stretch>
        </p:blipFill>
        <p:spPr>
          <a:xfrm>
            <a:off x="12320302" y="133746"/>
            <a:ext cx="11910164" cy="13448560"/>
          </a:xfrm>
          <a:prstGeom prst="rect">
            <a:avLst/>
          </a:prstGeom>
        </p:spPr>
      </p:pic>
      <p:sp>
        <p:nvSpPr>
          <p:cNvPr id="156" name="Wo warst du?"/>
          <p:cNvSpPr txBox="1">
            <a:spLocks noGrp="1"/>
          </p:cNvSpPr>
          <p:nvPr>
            <p:ph type="title"/>
          </p:nvPr>
        </p:nvSpPr>
        <p:spPr>
          <a:xfrm>
            <a:off x="1270000" y="2831435"/>
            <a:ext cx="9652000" cy="3200202"/>
          </a:xfrm>
          <a:prstGeom prst="rect">
            <a:avLst/>
          </a:prstGeom>
        </p:spPr>
        <p:txBody>
          <a:bodyPr/>
          <a:lstStyle/>
          <a:p>
            <a:r>
              <a:t> Wo warst du?</a:t>
            </a:r>
          </a:p>
        </p:txBody>
      </p:sp>
      <p:sp>
        <p:nvSpPr>
          <p:cNvPr id="157" name="Ich war in Montenegro. In meinem Hotel war ein Schwimmbad und war auch Tennisplätze"/>
          <p:cNvSpPr txBox="1">
            <a:spLocks noGrp="1"/>
          </p:cNvSpPr>
          <p:nvPr>
            <p:ph type="body" sz="quarter" idx="1"/>
          </p:nvPr>
        </p:nvSpPr>
        <p:spPr>
          <a:xfrm>
            <a:off x="1270000" y="6837441"/>
            <a:ext cx="9665390" cy="5672059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Ich</a:t>
            </a:r>
            <a:r>
              <a:rPr dirty="0"/>
              <a:t> war in Montenegro. In </a:t>
            </a:r>
            <a:r>
              <a:rPr dirty="0" err="1"/>
              <a:t>meinem</a:t>
            </a:r>
            <a:r>
              <a:rPr dirty="0"/>
              <a:t> Hotel war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Schwimmbad</a:t>
            </a:r>
            <a:r>
              <a:rPr dirty="0"/>
              <a:t> und </a:t>
            </a:r>
            <a:r>
              <a:rPr dirty="0" smtClean="0"/>
              <a:t>war</a:t>
            </a:r>
            <a:r>
              <a:rPr lang="de-DE" dirty="0" smtClean="0"/>
              <a:t>en</a:t>
            </a:r>
            <a:r>
              <a:rPr dirty="0" smtClean="0"/>
              <a:t> </a:t>
            </a:r>
            <a:r>
              <a:rPr dirty="0" err="1"/>
              <a:t>auch</a:t>
            </a:r>
            <a:r>
              <a:rPr dirty="0"/>
              <a:t> </a:t>
            </a:r>
            <a:r>
              <a:rPr dirty="0" err="1"/>
              <a:t>Tennisplätze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1056.jpeg" descr="IMG_1056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4977" b="4977"/>
          <a:stretch>
            <a:fillRect/>
          </a:stretch>
        </p:blipFill>
        <p:spPr>
          <a:xfrm>
            <a:off x="12192000" y="-25401"/>
            <a:ext cx="12192000" cy="13766801"/>
          </a:xfrm>
          <a:prstGeom prst="rect">
            <a:avLst/>
          </a:prstGeom>
        </p:spPr>
      </p:pic>
      <p:sp>
        <p:nvSpPr>
          <p:cNvPr id="160" name="Wie Lang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Wie Lange?</a:t>
            </a:r>
          </a:p>
        </p:txBody>
      </p:sp>
      <p:sp>
        <p:nvSpPr>
          <p:cNvPr id="161" name="Ich bin 2 Wochen. War großartig!!!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Ich</a:t>
            </a:r>
            <a:r>
              <a:rPr dirty="0"/>
              <a:t> </a:t>
            </a:r>
            <a:r>
              <a:rPr lang="de-DE" dirty="0" smtClean="0"/>
              <a:t>war</a:t>
            </a:r>
            <a:r>
              <a:rPr dirty="0" smtClean="0"/>
              <a:t> </a:t>
            </a:r>
            <a:r>
              <a:rPr dirty="0"/>
              <a:t>2 </a:t>
            </a:r>
            <a:r>
              <a:rPr dirty="0" err="1"/>
              <a:t>Wochen</a:t>
            </a:r>
            <a:r>
              <a:rPr dirty="0"/>
              <a:t>. War </a:t>
            </a:r>
            <a:r>
              <a:rPr dirty="0" err="1"/>
              <a:t>großartig</a:t>
            </a:r>
            <a:r>
              <a:rPr dirty="0"/>
              <a:t>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G_1057.jpeg" descr="IMG_1057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5129" r="25129"/>
          <a:stretch>
            <a:fillRect/>
          </a:stretch>
        </p:blipFill>
        <p:spPr>
          <a:xfrm>
            <a:off x="12192000" y="-25401"/>
            <a:ext cx="12192000" cy="13766801"/>
          </a:xfrm>
          <a:prstGeom prst="rect">
            <a:avLst/>
          </a:prstGeom>
        </p:spPr>
      </p:pic>
      <p:sp>
        <p:nvSpPr>
          <p:cNvPr id="164" name="Mit wem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Mit wem?</a:t>
            </a:r>
          </a:p>
        </p:txBody>
      </p:sp>
      <p:sp>
        <p:nvSpPr>
          <p:cNvPr id="165" name="Ich bin mit meine Schwester und meinen Elter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Ich</a:t>
            </a:r>
            <a:r>
              <a:rPr dirty="0"/>
              <a:t> </a:t>
            </a:r>
            <a:r>
              <a:rPr lang="de-DE" dirty="0" smtClean="0"/>
              <a:t>war</a:t>
            </a:r>
            <a:r>
              <a:rPr dirty="0" smtClean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 smtClean="0"/>
              <a:t>meine</a:t>
            </a:r>
            <a:r>
              <a:rPr lang="de-DE" dirty="0" smtClean="0"/>
              <a:t>r</a:t>
            </a:r>
            <a:r>
              <a:rPr dirty="0" smtClean="0"/>
              <a:t> </a:t>
            </a:r>
            <a:r>
              <a:rPr dirty="0" err="1"/>
              <a:t>Schwester</a:t>
            </a:r>
            <a:r>
              <a:rPr dirty="0"/>
              <a:t> und </a:t>
            </a:r>
            <a:r>
              <a:rPr dirty="0" err="1"/>
              <a:t>meinen</a:t>
            </a:r>
            <a:r>
              <a:rPr dirty="0"/>
              <a:t> </a:t>
            </a:r>
            <a:r>
              <a:rPr dirty="0" err="1"/>
              <a:t>Eltern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1059.png" descr="IMG_1059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6789" r="16789"/>
          <a:stretch>
            <a:fillRect/>
          </a:stretch>
        </p:blipFill>
        <p:spPr>
          <a:xfrm>
            <a:off x="12192000" y="-25401"/>
            <a:ext cx="12192000" cy="13766801"/>
          </a:xfrm>
          <a:prstGeom prst="rect">
            <a:avLst/>
          </a:prstGeom>
        </p:spPr>
      </p:pic>
      <p:sp>
        <p:nvSpPr>
          <p:cNvPr id="168" name="Wie war das Wetter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Wie war das Wetter?</a:t>
            </a:r>
          </a:p>
        </p:txBody>
      </p:sp>
      <p:sp>
        <p:nvSpPr>
          <p:cNvPr id="169" name="Das Wetter war gut es war heiß. War 34 Grad.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Das Wetter war </a:t>
            </a:r>
            <a:r>
              <a:rPr dirty="0" smtClean="0"/>
              <a:t>gut</a:t>
            </a:r>
            <a:r>
              <a:rPr lang="de-DE" dirty="0" smtClean="0"/>
              <a:t>,</a:t>
            </a:r>
            <a:r>
              <a:rPr dirty="0" smtClean="0"/>
              <a:t> </a:t>
            </a:r>
            <a:r>
              <a:rPr dirty="0" err="1"/>
              <a:t>es</a:t>
            </a:r>
            <a:r>
              <a:rPr dirty="0"/>
              <a:t> war </a:t>
            </a:r>
            <a:r>
              <a:rPr dirty="0" err="1"/>
              <a:t>heiß</a:t>
            </a:r>
            <a:r>
              <a:rPr dirty="0"/>
              <a:t>. War 34 Grad.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1060.jpeg" descr="IMG_1060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0433" r="20433"/>
          <a:stretch>
            <a:fillRect/>
          </a:stretch>
        </p:blipFill>
        <p:spPr>
          <a:xfrm>
            <a:off x="12192000" y="-25400"/>
            <a:ext cx="12192000" cy="13766800"/>
          </a:xfrm>
          <a:prstGeom prst="rect">
            <a:avLst/>
          </a:prstGeom>
        </p:spPr>
      </p:pic>
      <p:sp>
        <p:nvSpPr>
          <p:cNvPr id="172" name="Was hast du hier gemach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Was hast du hier gemacht?</a:t>
            </a:r>
          </a:p>
        </p:txBody>
      </p:sp>
      <p:sp>
        <p:nvSpPr>
          <p:cNvPr id="173" name="Ich besichtige und ich schwimme ,ich spiele Tennis.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Ich besichtige und ich schwimme ,ich spiele Tennis.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nd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Ende</a:t>
            </a:r>
          </a:p>
        </p:txBody>
      </p:sp>
      <p:sp>
        <p:nvSpPr>
          <p:cNvPr id="176" name="Autor i dat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Podtytuł prezentacji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2_ColorGradient">
  <a:themeElements>
    <a:clrScheme name="22_ColorGradient">
      <a:dk1>
        <a:srgbClr val="810092"/>
      </a:dk1>
      <a:lt1>
        <a:srgbClr val="929292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</Words>
  <Application>Microsoft Office PowerPoint</Application>
  <PresentationFormat>Niestandardowy</PresentationFormat>
  <Paragraphs>13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Graphik</vt:lpstr>
      <vt:lpstr>Graphik Medium</vt:lpstr>
      <vt:lpstr>Graphik Semibold</vt:lpstr>
      <vt:lpstr>Helvetica Neue</vt:lpstr>
      <vt:lpstr>22_ColorGradient</vt:lpstr>
      <vt:lpstr>Meine Sommerferien </vt:lpstr>
      <vt:lpstr> Wo warst du?</vt:lpstr>
      <vt:lpstr>Wie Lange?</vt:lpstr>
      <vt:lpstr>Mit wem?</vt:lpstr>
      <vt:lpstr>Wie war das Wetter?</vt:lpstr>
      <vt:lpstr>Was hast du hier gemacht?</vt:lpstr>
      <vt:lpstr>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Sommerferien</dc:title>
  <dc:creator>Andre</dc:creator>
  <cp:lastModifiedBy>Woźniak Edyta</cp:lastModifiedBy>
  <cp:revision>2</cp:revision>
  <dcterms:modified xsi:type="dcterms:W3CDTF">2023-09-13T15:38:53Z</dcterms:modified>
</cp:coreProperties>
</file>